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66" r:id="rId4"/>
    <p:sldId id="262" r:id="rId5"/>
    <p:sldId id="267" r:id="rId6"/>
    <p:sldId id="260" r:id="rId7"/>
    <p:sldId id="261" r:id="rId8"/>
    <p:sldId id="264" r:id="rId9"/>
    <p:sldId id="265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mana expert" initials="se" lastIdx="1" clrIdx="0">
    <p:extLst>
      <p:ext uri="{19B8F6BF-5375-455C-9EA6-DF929625EA0E}">
        <p15:presenceInfo xmlns:p15="http://schemas.microsoft.com/office/powerpoint/2012/main" userId="ba48b29ee858eca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438" autoAdjust="0"/>
    <p:restoredTop sz="94627" autoAdjust="0"/>
  </p:normalViewPr>
  <p:slideViewPr>
    <p:cSldViewPr snapToGrid="0">
      <p:cViewPr varScale="1">
        <p:scale>
          <a:sx n="102" d="100"/>
          <a:sy n="102" d="100"/>
        </p:scale>
        <p:origin x="75" y="4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A8C1E7-E396-4301-A2F4-ABD706F81313}" type="doc">
      <dgm:prSet loTypeId="urn:microsoft.com/office/officeart/2005/8/layout/lProcess2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de-DE"/>
        </a:p>
      </dgm:t>
    </dgm:pt>
    <dgm:pt modelId="{CCE8BD26-CBF1-4D2B-815C-D93C4F0FACB7}">
      <dgm:prSet phldrT="[Text]"/>
      <dgm:spPr/>
      <dgm:t>
        <a:bodyPr/>
        <a:lstStyle/>
        <a:p>
          <a:r>
            <a:rPr lang="de-DE" dirty="0">
              <a:solidFill>
                <a:schemeClr val="accent1">
                  <a:lumMod val="50000"/>
                </a:schemeClr>
              </a:solidFill>
            </a:rPr>
            <a:t>Jet-Düsen</a:t>
          </a:r>
        </a:p>
      </dgm:t>
    </dgm:pt>
    <dgm:pt modelId="{F7941D7B-23CB-45B7-AFA8-A4D43B757BE1}" type="parTrans" cxnId="{90B790DD-8D65-4CE7-886B-B13BA0DB7AE3}">
      <dgm:prSet/>
      <dgm:spPr/>
      <dgm:t>
        <a:bodyPr/>
        <a:lstStyle/>
        <a:p>
          <a:endParaRPr lang="de-DE"/>
        </a:p>
      </dgm:t>
    </dgm:pt>
    <dgm:pt modelId="{F696F050-DD82-45F8-8763-E9FF9B234C60}" type="sibTrans" cxnId="{90B790DD-8D65-4CE7-886B-B13BA0DB7AE3}">
      <dgm:prSet/>
      <dgm:spPr/>
      <dgm:t>
        <a:bodyPr/>
        <a:lstStyle/>
        <a:p>
          <a:endParaRPr lang="de-DE"/>
        </a:p>
      </dgm:t>
    </dgm:pt>
    <dgm:pt modelId="{0F888D86-1EF9-4F3A-92C9-E0DA3C9D6976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Für weiche, voluminöse Massage</a:t>
          </a:r>
        </a:p>
      </dgm:t>
    </dgm:pt>
    <dgm:pt modelId="{820461FF-7553-406B-8106-5A91828652A7}" type="parTrans" cxnId="{03B2AD15-6413-44F8-843B-5E9AF7BEEE6A}">
      <dgm:prSet/>
      <dgm:spPr/>
      <dgm:t>
        <a:bodyPr/>
        <a:lstStyle/>
        <a:p>
          <a:endParaRPr lang="de-DE"/>
        </a:p>
      </dgm:t>
    </dgm:pt>
    <dgm:pt modelId="{E199CC73-1316-4F59-BC85-4B17B29770D0}" type="sibTrans" cxnId="{03B2AD15-6413-44F8-843B-5E9AF7BEEE6A}">
      <dgm:prSet/>
      <dgm:spPr/>
      <dgm:t>
        <a:bodyPr/>
        <a:lstStyle/>
        <a:p>
          <a:endParaRPr lang="de-DE"/>
        </a:p>
      </dgm:t>
    </dgm:pt>
    <dgm:pt modelId="{0FC728D7-F82F-4625-A1DE-2DA6072DAD69}">
      <dgm:prSet phldrT="[Text]"/>
      <dgm:spPr/>
      <dgm:t>
        <a:bodyPr/>
        <a:lstStyle/>
        <a:p>
          <a:r>
            <a:rPr lang="de-DE" dirty="0">
              <a:solidFill>
                <a:schemeClr val="accent1">
                  <a:lumMod val="50000"/>
                </a:schemeClr>
              </a:solidFill>
            </a:rPr>
            <a:t>Turbojet-Düsen</a:t>
          </a:r>
        </a:p>
      </dgm:t>
    </dgm:pt>
    <dgm:pt modelId="{BE015B84-BB8C-4BE6-ABC6-EAD95750EC75}" type="parTrans" cxnId="{08D29661-C3A6-42C9-8057-2821896441FB}">
      <dgm:prSet/>
      <dgm:spPr/>
      <dgm:t>
        <a:bodyPr/>
        <a:lstStyle/>
        <a:p>
          <a:endParaRPr lang="de-DE"/>
        </a:p>
      </dgm:t>
    </dgm:pt>
    <dgm:pt modelId="{FE28D600-AE2C-4FA4-9028-809BC76270A4}" type="sibTrans" cxnId="{08D29661-C3A6-42C9-8057-2821896441FB}">
      <dgm:prSet/>
      <dgm:spPr/>
      <dgm:t>
        <a:bodyPr/>
        <a:lstStyle/>
        <a:p>
          <a:endParaRPr lang="de-DE"/>
        </a:p>
      </dgm:t>
    </dgm:pt>
    <dgm:pt modelId="{77E7F92F-34B0-4616-ADDE-21772E8B904C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Für harte, tiefe Massage</a:t>
          </a:r>
        </a:p>
      </dgm:t>
    </dgm:pt>
    <dgm:pt modelId="{0E3FCD27-099D-465C-8FBD-11273A202A84}" type="parTrans" cxnId="{C8DD861F-6F25-4D62-AE27-6EF120D182CD}">
      <dgm:prSet/>
      <dgm:spPr/>
      <dgm:t>
        <a:bodyPr/>
        <a:lstStyle/>
        <a:p>
          <a:endParaRPr lang="de-DE"/>
        </a:p>
      </dgm:t>
    </dgm:pt>
    <dgm:pt modelId="{E3233B38-1444-47B9-BD0D-CE13FCDB8B46}" type="sibTrans" cxnId="{C8DD861F-6F25-4D62-AE27-6EF120D182CD}">
      <dgm:prSet/>
      <dgm:spPr/>
      <dgm:t>
        <a:bodyPr/>
        <a:lstStyle/>
        <a:p>
          <a:endParaRPr lang="de-DE"/>
        </a:p>
      </dgm:t>
    </dgm:pt>
    <dgm:pt modelId="{FA279077-0C86-462E-B57D-89C15BAF0D5A}">
      <dgm:prSet phldrT="[Text]"/>
      <dgm:spPr/>
      <dgm:t>
        <a:bodyPr/>
        <a:lstStyle/>
        <a:p>
          <a:r>
            <a:rPr lang="de-DE" dirty="0">
              <a:solidFill>
                <a:schemeClr val="accent1">
                  <a:lumMod val="50000"/>
                </a:schemeClr>
              </a:solidFill>
            </a:rPr>
            <a:t>Microjets</a:t>
          </a:r>
        </a:p>
      </dgm:t>
    </dgm:pt>
    <dgm:pt modelId="{74FF5075-9FA7-46DB-9C84-5809664A7F76}" type="parTrans" cxnId="{98960265-3D93-4322-81A1-A8A975B84385}">
      <dgm:prSet/>
      <dgm:spPr/>
      <dgm:t>
        <a:bodyPr/>
        <a:lstStyle/>
        <a:p>
          <a:endParaRPr lang="de-DE"/>
        </a:p>
      </dgm:t>
    </dgm:pt>
    <dgm:pt modelId="{377E464A-32C2-407B-832A-D8191DB0E3F1}" type="sibTrans" cxnId="{98960265-3D93-4322-81A1-A8A975B84385}">
      <dgm:prSet/>
      <dgm:spPr/>
      <dgm:t>
        <a:bodyPr/>
        <a:lstStyle/>
        <a:p>
          <a:endParaRPr lang="de-DE"/>
        </a:p>
      </dgm:t>
    </dgm:pt>
    <dgm:pt modelId="{351FA1DF-AE6D-458B-AFD6-DB128B42FBF3}">
      <dgm:prSet phldrT="[Text]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de-DE" dirty="0"/>
            <a:t>Für </a:t>
          </a:r>
          <a:r>
            <a:rPr lang="de-DE" dirty="0" err="1"/>
            <a:t>Shiatsu</a:t>
          </a:r>
          <a:endParaRPr lang="de-DE" dirty="0"/>
        </a:p>
      </dgm:t>
    </dgm:pt>
    <dgm:pt modelId="{A2EE9428-B36D-4AA3-9756-BF0373BEEAEB}" type="parTrans" cxnId="{8A02E170-DC8E-4E35-B8CB-70CE4C3BE59A}">
      <dgm:prSet/>
      <dgm:spPr/>
      <dgm:t>
        <a:bodyPr/>
        <a:lstStyle/>
        <a:p>
          <a:endParaRPr lang="de-DE"/>
        </a:p>
      </dgm:t>
    </dgm:pt>
    <dgm:pt modelId="{B8ED3684-AE2E-4945-9E27-0B721507C489}" type="sibTrans" cxnId="{8A02E170-DC8E-4E35-B8CB-70CE4C3BE59A}">
      <dgm:prSet/>
      <dgm:spPr/>
      <dgm:t>
        <a:bodyPr/>
        <a:lstStyle/>
        <a:p>
          <a:endParaRPr lang="de-DE"/>
        </a:p>
      </dgm:t>
    </dgm:pt>
    <dgm:pt modelId="{8D4C66ED-0AA4-4561-BF6C-8A73805CBAB0}" type="pres">
      <dgm:prSet presAssocID="{1DA8C1E7-E396-4301-A2F4-ABD706F81313}" presName="theList" presStyleCnt="0">
        <dgm:presLayoutVars>
          <dgm:dir/>
          <dgm:animLvl val="lvl"/>
          <dgm:resizeHandles val="exact"/>
        </dgm:presLayoutVars>
      </dgm:prSet>
      <dgm:spPr/>
    </dgm:pt>
    <dgm:pt modelId="{047D2D50-7608-458C-A0FA-BCC84B16BCB5}" type="pres">
      <dgm:prSet presAssocID="{FA279077-0C86-462E-B57D-89C15BAF0D5A}" presName="compNode" presStyleCnt="0"/>
      <dgm:spPr/>
    </dgm:pt>
    <dgm:pt modelId="{48FB082E-6D6C-42ED-935E-A894F0729DD2}" type="pres">
      <dgm:prSet presAssocID="{FA279077-0C86-462E-B57D-89C15BAF0D5A}" presName="aNode" presStyleLbl="bgShp" presStyleIdx="0" presStyleCnt="3"/>
      <dgm:spPr/>
    </dgm:pt>
    <dgm:pt modelId="{8780B210-1AE2-4FAB-B3D5-EF3864FDD5D8}" type="pres">
      <dgm:prSet presAssocID="{FA279077-0C86-462E-B57D-89C15BAF0D5A}" presName="textNode" presStyleLbl="bgShp" presStyleIdx="0" presStyleCnt="3"/>
      <dgm:spPr/>
    </dgm:pt>
    <dgm:pt modelId="{6D744948-DC3A-47CF-85FA-C852568CDBAD}" type="pres">
      <dgm:prSet presAssocID="{FA279077-0C86-462E-B57D-89C15BAF0D5A}" presName="compChildNode" presStyleCnt="0"/>
      <dgm:spPr/>
    </dgm:pt>
    <dgm:pt modelId="{4158E758-E28F-421B-952B-C2D82F366625}" type="pres">
      <dgm:prSet presAssocID="{FA279077-0C86-462E-B57D-89C15BAF0D5A}" presName="theInnerList" presStyleCnt="0"/>
      <dgm:spPr/>
    </dgm:pt>
    <dgm:pt modelId="{51BB177E-982F-4E28-87CD-59E44E5D148D}" type="pres">
      <dgm:prSet presAssocID="{351FA1DF-AE6D-458B-AFD6-DB128B42FBF3}" presName="childNode" presStyleLbl="node1" presStyleIdx="0" presStyleCnt="3">
        <dgm:presLayoutVars>
          <dgm:bulletEnabled val="1"/>
        </dgm:presLayoutVars>
      </dgm:prSet>
      <dgm:spPr/>
    </dgm:pt>
    <dgm:pt modelId="{0E8498F9-5FD1-4D1C-9DD8-F053F21AD463}" type="pres">
      <dgm:prSet presAssocID="{FA279077-0C86-462E-B57D-89C15BAF0D5A}" presName="aSpace" presStyleCnt="0"/>
      <dgm:spPr/>
    </dgm:pt>
    <dgm:pt modelId="{20D21CA9-2A4B-4309-8B24-9904A6578BD5}" type="pres">
      <dgm:prSet presAssocID="{CCE8BD26-CBF1-4D2B-815C-D93C4F0FACB7}" presName="compNode" presStyleCnt="0"/>
      <dgm:spPr/>
    </dgm:pt>
    <dgm:pt modelId="{26EF7FF5-AA4A-4FDF-9B2D-8A57CD7CE84A}" type="pres">
      <dgm:prSet presAssocID="{CCE8BD26-CBF1-4D2B-815C-D93C4F0FACB7}" presName="aNode" presStyleLbl="bgShp" presStyleIdx="1" presStyleCnt="3"/>
      <dgm:spPr/>
    </dgm:pt>
    <dgm:pt modelId="{E757DC13-587C-4F2D-B0CC-FA2175128A42}" type="pres">
      <dgm:prSet presAssocID="{CCE8BD26-CBF1-4D2B-815C-D93C4F0FACB7}" presName="textNode" presStyleLbl="bgShp" presStyleIdx="1" presStyleCnt="3"/>
      <dgm:spPr/>
    </dgm:pt>
    <dgm:pt modelId="{9D349D8E-0D81-4FFB-8E8F-9ACD7A358D93}" type="pres">
      <dgm:prSet presAssocID="{CCE8BD26-CBF1-4D2B-815C-D93C4F0FACB7}" presName="compChildNode" presStyleCnt="0"/>
      <dgm:spPr/>
    </dgm:pt>
    <dgm:pt modelId="{4BB36C43-89A2-4C98-93AA-EF8A100E5A42}" type="pres">
      <dgm:prSet presAssocID="{CCE8BD26-CBF1-4D2B-815C-D93C4F0FACB7}" presName="theInnerList" presStyleCnt="0"/>
      <dgm:spPr/>
    </dgm:pt>
    <dgm:pt modelId="{76108F6C-D700-4296-B04D-47615877BD47}" type="pres">
      <dgm:prSet presAssocID="{0F888D86-1EF9-4F3A-92C9-E0DA3C9D6976}" presName="childNode" presStyleLbl="node1" presStyleIdx="1" presStyleCnt="3">
        <dgm:presLayoutVars>
          <dgm:bulletEnabled val="1"/>
        </dgm:presLayoutVars>
      </dgm:prSet>
      <dgm:spPr/>
    </dgm:pt>
    <dgm:pt modelId="{5DC43092-87EC-4FA4-B3E0-3C1CFC4A248B}" type="pres">
      <dgm:prSet presAssocID="{CCE8BD26-CBF1-4D2B-815C-D93C4F0FACB7}" presName="aSpace" presStyleCnt="0"/>
      <dgm:spPr/>
    </dgm:pt>
    <dgm:pt modelId="{EBC0006D-DC92-4908-AC35-C55CB91E4D53}" type="pres">
      <dgm:prSet presAssocID="{0FC728D7-F82F-4625-A1DE-2DA6072DAD69}" presName="compNode" presStyleCnt="0"/>
      <dgm:spPr/>
    </dgm:pt>
    <dgm:pt modelId="{72E52F68-5559-4646-A549-4E99AB37AC5D}" type="pres">
      <dgm:prSet presAssocID="{0FC728D7-F82F-4625-A1DE-2DA6072DAD69}" presName="aNode" presStyleLbl="bgShp" presStyleIdx="2" presStyleCnt="3"/>
      <dgm:spPr/>
    </dgm:pt>
    <dgm:pt modelId="{9B82ACE2-7457-4FBE-B83D-34ABAFFAD50B}" type="pres">
      <dgm:prSet presAssocID="{0FC728D7-F82F-4625-A1DE-2DA6072DAD69}" presName="textNode" presStyleLbl="bgShp" presStyleIdx="2" presStyleCnt="3"/>
      <dgm:spPr/>
    </dgm:pt>
    <dgm:pt modelId="{742D0B8B-9487-47FC-BB9F-7838F52B9DC2}" type="pres">
      <dgm:prSet presAssocID="{0FC728D7-F82F-4625-A1DE-2DA6072DAD69}" presName="compChildNode" presStyleCnt="0"/>
      <dgm:spPr/>
    </dgm:pt>
    <dgm:pt modelId="{CA4C511B-0837-49F8-9E71-B9CC8E1F84A3}" type="pres">
      <dgm:prSet presAssocID="{0FC728D7-F82F-4625-A1DE-2DA6072DAD69}" presName="theInnerList" presStyleCnt="0"/>
      <dgm:spPr/>
    </dgm:pt>
    <dgm:pt modelId="{385C0470-11C4-449B-A246-618FA0D4D17F}" type="pres">
      <dgm:prSet presAssocID="{77E7F92F-34B0-4616-ADDE-21772E8B904C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BC7C51E1-4363-4FF8-96A5-538E9BB10973}" type="presOf" srcId="{CCE8BD26-CBF1-4D2B-815C-D93C4F0FACB7}" destId="{26EF7FF5-AA4A-4FDF-9B2D-8A57CD7CE84A}" srcOrd="0" destOrd="0" presId="urn:microsoft.com/office/officeart/2005/8/layout/lProcess2"/>
    <dgm:cxn modelId="{31A74FB9-FB84-4DF0-B7EA-69809DA20530}" type="presOf" srcId="{0FC728D7-F82F-4625-A1DE-2DA6072DAD69}" destId="{9B82ACE2-7457-4FBE-B83D-34ABAFFAD50B}" srcOrd="1" destOrd="0" presId="urn:microsoft.com/office/officeart/2005/8/layout/lProcess2"/>
    <dgm:cxn modelId="{0989D858-4CDB-4250-AD6F-4A3FAE647A8F}" type="presOf" srcId="{CCE8BD26-CBF1-4D2B-815C-D93C4F0FACB7}" destId="{E757DC13-587C-4F2D-B0CC-FA2175128A42}" srcOrd="1" destOrd="0" presId="urn:microsoft.com/office/officeart/2005/8/layout/lProcess2"/>
    <dgm:cxn modelId="{3D4ABB3C-C5BD-4AC4-BE8D-75278BC37F75}" type="presOf" srcId="{FA279077-0C86-462E-B57D-89C15BAF0D5A}" destId="{8780B210-1AE2-4FAB-B3D5-EF3864FDD5D8}" srcOrd="1" destOrd="0" presId="urn:microsoft.com/office/officeart/2005/8/layout/lProcess2"/>
    <dgm:cxn modelId="{3F4DCAE0-4B91-44AC-A08E-979C88D76072}" type="presOf" srcId="{FA279077-0C86-462E-B57D-89C15BAF0D5A}" destId="{48FB082E-6D6C-42ED-935E-A894F0729DD2}" srcOrd="0" destOrd="0" presId="urn:microsoft.com/office/officeart/2005/8/layout/lProcess2"/>
    <dgm:cxn modelId="{08D29661-C3A6-42C9-8057-2821896441FB}" srcId="{1DA8C1E7-E396-4301-A2F4-ABD706F81313}" destId="{0FC728D7-F82F-4625-A1DE-2DA6072DAD69}" srcOrd="2" destOrd="0" parTransId="{BE015B84-BB8C-4BE6-ABC6-EAD95750EC75}" sibTransId="{FE28D600-AE2C-4FA4-9028-809BC76270A4}"/>
    <dgm:cxn modelId="{4ABCB80B-89D4-4189-8B68-DF86A76ED9E4}" type="presOf" srcId="{1DA8C1E7-E396-4301-A2F4-ABD706F81313}" destId="{8D4C66ED-0AA4-4561-BF6C-8A73805CBAB0}" srcOrd="0" destOrd="0" presId="urn:microsoft.com/office/officeart/2005/8/layout/lProcess2"/>
    <dgm:cxn modelId="{03B2AD15-6413-44F8-843B-5E9AF7BEEE6A}" srcId="{CCE8BD26-CBF1-4D2B-815C-D93C4F0FACB7}" destId="{0F888D86-1EF9-4F3A-92C9-E0DA3C9D6976}" srcOrd="0" destOrd="0" parTransId="{820461FF-7553-406B-8106-5A91828652A7}" sibTransId="{E199CC73-1316-4F59-BC85-4B17B29770D0}"/>
    <dgm:cxn modelId="{83BB4EDB-D5F8-4630-ACE7-5567B162AF77}" type="presOf" srcId="{77E7F92F-34B0-4616-ADDE-21772E8B904C}" destId="{385C0470-11C4-449B-A246-618FA0D4D17F}" srcOrd="0" destOrd="0" presId="urn:microsoft.com/office/officeart/2005/8/layout/lProcess2"/>
    <dgm:cxn modelId="{59D3D3E2-2DCA-4B81-B72B-68101CF8DE2B}" type="presOf" srcId="{0FC728D7-F82F-4625-A1DE-2DA6072DAD69}" destId="{72E52F68-5559-4646-A549-4E99AB37AC5D}" srcOrd="0" destOrd="0" presId="urn:microsoft.com/office/officeart/2005/8/layout/lProcess2"/>
    <dgm:cxn modelId="{8A02E170-DC8E-4E35-B8CB-70CE4C3BE59A}" srcId="{FA279077-0C86-462E-B57D-89C15BAF0D5A}" destId="{351FA1DF-AE6D-458B-AFD6-DB128B42FBF3}" srcOrd="0" destOrd="0" parTransId="{A2EE9428-B36D-4AA3-9756-BF0373BEEAEB}" sibTransId="{B8ED3684-AE2E-4945-9E27-0B721507C489}"/>
    <dgm:cxn modelId="{90B790DD-8D65-4CE7-886B-B13BA0DB7AE3}" srcId="{1DA8C1E7-E396-4301-A2F4-ABD706F81313}" destId="{CCE8BD26-CBF1-4D2B-815C-D93C4F0FACB7}" srcOrd="1" destOrd="0" parTransId="{F7941D7B-23CB-45B7-AFA8-A4D43B757BE1}" sibTransId="{F696F050-DD82-45F8-8763-E9FF9B234C60}"/>
    <dgm:cxn modelId="{C8DD861F-6F25-4D62-AE27-6EF120D182CD}" srcId="{0FC728D7-F82F-4625-A1DE-2DA6072DAD69}" destId="{77E7F92F-34B0-4616-ADDE-21772E8B904C}" srcOrd="0" destOrd="0" parTransId="{0E3FCD27-099D-465C-8FBD-11273A202A84}" sibTransId="{E3233B38-1444-47B9-BD0D-CE13FCDB8B46}"/>
    <dgm:cxn modelId="{0D99F741-1AE7-424D-BBB0-832FFD58535F}" type="presOf" srcId="{351FA1DF-AE6D-458B-AFD6-DB128B42FBF3}" destId="{51BB177E-982F-4E28-87CD-59E44E5D148D}" srcOrd="0" destOrd="0" presId="urn:microsoft.com/office/officeart/2005/8/layout/lProcess2"/>
    <dgm:cxn modelId="{98960265-3D93-4322-81A1-A8A975B84385}" srcId="{1DA8C1E7-E396-4301-A2F4-ABD706F81313}" destId="{FA279077-0C86-462E-B57D-89C15BAF0D5A}" srcOrd="0" destOrd="0" parTransId="{74FF5075-9FA7-46DB-9C84-5809664A7F76}" sibTransId="{377E464A-32C2-407B-832A-D8191DB0E3F1}"/>
    <dgm:cxn modelId="{DFB0D887-B414-4A23-A334-A59705305D4A}" type="presOf" srcId="{0F888D86-1EF9-4F3A-92C9-E0DA3C9D6976}" destId="{76108F6C-D700-4296-B04D-47615877BD47}" srcOrd="0" destOrd="0" presId="urn:microsoft.com/office/officeart/2005/8/layout/lProcess2"/>
    <dgm:cxn modelId="{10A666C2-7CD4-4103-B797-6266CD22A6A1}" type="presParOf" srcId="{8D4C66ED-0AA4-4561-BF6C-8A73805CBAB0}" destId="{047D2D50-7608-458C-A0FA-BCC84B16BCB5}" srcOrd="0" destOrd="0" presId="urn:microsoft.com/office/officeart/2005/8/layout/lProcess2"/>
    <dgm:cxn modelId="{8EAFFEE5-75AF-4EFA-B955-83E9D68EF1E6}" type="presParOf" srcId="{047D2D50-7608-458C-A0FA-BCC84B16BCB5}" destId="{48FB082E-6D6C-42ED-935E-A894F0729DD2}" srcOrd="0" destOrd="0" presId="urn:microsoft.com/office/officeart/2005/8/layout/lProcess2"/>
    <dgm:cxn modelId="{F2E99521-399C-4EF6-8578-4F41D1EEBC76}" type="presParOf" srcId="{047D2D50-7608-458C-A0FA-BCC84B16BCB5}" destId="{8780B210-1AE2-4FAB-B3D5-EF3864FDD5D8}" srcOrd="1" destOrd="0" presId="urn:microsoft.com/office/officeart/2005/8/layout/lProcess2"/>
    <dgm:cxn modelId="{775BC963-3595-43FD-A67F-3EEAC729D783}" type="presParOf" srcId="{047D2D50-7608-458C-A0FA-BCC84B16BCB5}" destId="{6D744948-DC3A-47CF-85FA-C852568CDBAD}" srcOrd="2" destOrd="0" presId="urn:microsoft.com/office/officeart/2005/8/layout/lProcess2"/>
    <dgm:cxn modelId="{8EA247A9-1500-4460-BBB1-5D5AF2A7E352}" type="presParOf" srcId="{6D744948-DC3A-47CF-85FA-C852568CDBAD}" destId="{4158E758-E28F-421B-952B-C2D82F366625}" srcOrd="0" destOrd="0" presId="urn:microsoft.com/office/officeart/2005/8/layout/lProcess2"/>
    <dgm:cxn modelId="{434ED782-4E21-4380-B672-4A0B56051C84}" type="presParOf" srcId="{4158E758-E28F-421B-952B-C2D82F366625}" destId="{51BB177E-982F-4E28-87CD-59E44E5D148D}" srcOrd="0" destOrd="0" presId="urn:microsoft.com/office/officeart/2005/8/layout/lProcess2"/>
    <dgm:cxn modelId="{6554DB8B-3E38-4FD5-A5E5-7C5D2B3C203E}" type="presParOf" srcId="{8D4C66ED-0AA4-4561-BF6C-8A73805CBAB0}" destId="{0E8498F9-5FD1-4D1C-9DD8-F053F21AD463}" srcOrd="1" destOrd="0" presId="urn:microsoft.com/office/officeart/2005/8/layout/lProcess2"/>
    <dgm:cxn modelId="{8BCF54BD-8A9F-43B9-BE95-EE25F9DBF429}" type="presParOf" srcId="{8D4C66ED-0AA4-4561-BF6C-8A73805CBAB0}" destId="{20D21CA9-2A4B-4309-8B24-9904A6578BD5}" srcOrd="2" destOrd="0" presId="urn:microsoft.com/office/officeart/2005/8/layout/lProcess2"/>
    <dgm:cxn modelId="{AD6E2557-C023-4714-8808-647E65E77D5A}" type="presParOf" srcId="{20D21CA9-2A4B-4309-8B24-9904A6578BD5}" destId="{26EF7FF5-AA4A-4FDF-9B2D-8A57CD7CE84A}" srcOrd="0" destOrd="0" presId="urn:microsoft.com/office/officeart/2005/8/layout/lProcess2"/>
    <dgm:cxn modelId="{1938D584-D5DD-4D8B-B9DB-7CF133AB63A6}" type="presParOf" srcId="{20D21CA9-2A4B-4309-8B24-9904A6578BD5}" destId="{E757DC13-587C-4F2D-B0CC-FA2175128A42}" srcOrd="1" destOrd="0" presId="urn:microsoft.com/office/officeart/2005/8/layout/lProcess2"/>
    <dgm:cxn modelId="{FE07A8A3-DA33-4CDA-91BF-28B20A3A3502}" type="presParOf" srcId="{20D21CA9-2A4B-4309-8B24-9904A6578BD5}" destId="{9D349D8E-0D81-4FFB-8E8F-9ACD7A358D93}" srcOrd="2" destOrd="0" presId="urn:microsoft.com/office/officeart/2005/8/layout/lProcess2"/>
    <dgm:cxn modelId="{86A17858-F058-41C0-BA4B-AD056BE779D7}" type="presParOf" srcId="{9D349D8E-0D81-4FFB-8E8F-9ACD7A358D93}" destId="{4BB36C43-89A2-4C98-93AA-EF8A100E5A42}" srcOrd="0" destOrd="0" presId="urn:microsoft.com/office/officeart/2005/8/layout/lProcess2"/>
    <dgm:cxn modelId="{3C55C141-64BF-4894-8485-6A1036B2DEB8}" type="presParOf" srcId="{4BB36C43-89A2-4C98-93AA-EF8A100E5A42}" destId="{76108F6C-D700-4296-B04D-47615877BD47}" srcOrd="0" destOrd="0" presId="urn:microsoft.com/office/officeart/2005/8/layout/lProcess2"/>
    <dgm:cxn modelId="{630546A8-A2D3-4FE4-9394-53618C6E0FDD}" type="presParOf" srcId="{8D4C66ED-0AA4-4561-BF6C-8A73805CBAB0}" destId="{5DC43092-87EC-4FA4-B3E0-3C1CFC4A248B}" srcOrd="3" destOrd="0" presId="urn:microsoft.com/office/officeart/2005/8/layout/lProcess2"/>
    <dgm:cxn modelId="{9241A535-0AFF-45C2-AD49-CBF9A62A1413}" type="presParOf" srcId="{8D4C66ED-0AA4-4561-BF6C-8A73805CBAB0}" destId="{EBC0006D-DC92-4908-AC35-C55CB91E4D53}" srcOrd="4" destOrd="0" presId="urn:microsoft.com/office/officeart/2005/8/layout/lProcess2"/>
    <dgm:cxn modelId="{B599C3DD-7EE4-4733-B730-D48B9AF4637E}" type="presParOf" srcId="{EBC0006D-DC92-4908-AC35-C55CB91E4D53}" destId="{72E52F68-5559-4646-A549-4E99AB37AC5D}" srcOrd="0" destOrd="0" presId="urn:microsoft.com/office/officeart/2005/8/layout/lProcess2"/>
    <dgm:cxn modelId="{E7310841-C7AE-4C14-A627-D7B8123EF495}" type="presParOf" srcId="{EBC0006D-DC92-4908-AC35-C55CB91E4D53}" destId="{9B82ACE2-7457-4FBE-B83D-34ABAFFAD50B}" srcOrd="1" destOrd="0" presId="urn:microsoft.com/office/officeart/2005/8/layout/lProcess2"/>
    <dgm:cxn modelId="{08B9101D-43ED-4BD5-8706-1647550E588F}" type="presParOf" srcId="{EBC0006D-DC92-4908-AC35-C55CB91E4D53}" destId="{742D0B8B-9487-47FC-BB9F-7838F52B9DC2}" srcOrd="2" destOrd="0" presId="urn:microsoft.com/office/officeart/2005/8/layout/lProcess2"/>
    <dgm:cxn modelId="{D7B322B1-BD00-46E9-B0D6-220D68A429C8}" type="presParOf" srcId="{742D0B8B-9487-47FC-BB9F-7838F52B9DC2}" destId="{CA4C511B-0837-49F8-9E71-B9CC8E1F84A3}" srcOrd="0" destOrd="0" presId="urn:microsoft.com/office/officeart/2005/8/layout/lProcess2"/>
    <dgm:cxn modelId="{E48EDDBA-2003-40EF-9E50-E4E081986508}" type="presParOf" srcId="{CA4C511B-0837-49F8-9E71-B9CC8E1F84A3}" destId="{385C0470-11C4-449B-A246-618FA0D4D17F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FB082E-6D6C-42ED-935E-A894F0729DD2}">
      <dsp:nvSpPr>
        <dsp:cNvPr id="0" name=""/>
        <dsp:cNvSpPr/>
      </dsp:nvSpPr>
      <dsp:spPr>
        <a:xfrm>
          <a:off x="1283" y="0"/>
          <a:ext cx="3337470" cy="43513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>
              <a:solidFill>
                <a:schemeClr val="accent1">
                  <a:lumMod val="50000"/>
                </a:schemeClr>
              </a:solidFill>
            </a:rPr>
            <a:t>Microjets</a:t>
          </a:r>
        </a:p>
      </dsp:txBody>
      <dsp:txXfrm>
        <a:off x="1283" y="0"/>
        <a:ext cx="3337470" cy="1305401"/>
      </dsp:txXfrm>
    </dsp:sp>
    <dsp:sp modelId="{51BB177E-982F-4E28-87CD-59E44E5D148D}">
      <dsp:nvSpPr>
        <dsp:cNvPr id="0" name=""/>
        <dsp:cNvSpPr/>
      </dsp:nvSpPr>
      <dsp:spPr>
        <a:xfrm>
          <a:off x="335030" y="1305401"/>
          <a:ext cx="2669976" cy="282836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72390" rIns="9652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/>
            <a:t>Für </a:t>
          </a:r>
          <a:r>
            <a:rPr lang="de-DE" sz="3800" kern="1200" dirty="0" err="1"/>
            <a:t>Shiatsu</a:t>
          </a:r>
          <a:endParaRPr lang="de-DE" sz="3800" kern="1200" dirty="0"/>
        </a:p>
      </dsp:txBody>
      <dsp:txXfrm>
        <a:off x="413231" y="1383602"/>
        <a:ext cx="2513574" cy="2671967"/>
      </dsp:txXfrm>
    </dsp:sp>
    <dsp:sp modelId="{26EF7FF5-AA4A-4FDF-9B2D-8A57CD7CE84A}">
      <dsp:nvSpPr>
        <dsp:cNvPr id="0" name=""/>
        <dsp:cNvSpPr/>
      </dsp:nvSpPr>
      <dsp:spPr>
        <a:xfrm>
          <a:off x="3589064" y="0"/>
          <a:ext cx="3337470" cy="43513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>
              <a:solidFill>
                <a:schemeClr val="accent1">
                  <a:lumMod val="50000"/>
                </a:schemeClr>
              </a:solidFill>
            </a:rPr>
            <a:t>Jet-Düsen</a:t>
          </a:r>
        </a:p>
      </dsp:txBody>
      <dsp:txXfrm>
        <a:off x="3589064" y="0"/>
        <a:ext cx="3337470" cy="1305401"/>
      </dsp:txXfrm>
    </dsp:sp>
    <dsp:sp modelId="{76108F6C-D700-4296-B04D-47615877BD47}">
      <dsp:nvSpPr>
        <dsp:cNvPr id="0" name=""/>
        <dsp:cNvSpPr/>
      </dsp:nvSpPr>
      <dsp:spPr>
        <a:xfrm>
          <a:off x="3922811" y="1305401"/>
          <a:ext cx="2669976" cy="282836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72390" rIns="9652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/>
            <a:t>Für weiche, voluminöse Massage</a:t>
          </a:r>
        </a:p>
      </dsp:txBody>
      <dsp:txXfrm>
        <a:off x="4001012" y="1383602"/>
        <a:ext cx="2513574" cy="2671967"/>
      </dsp:txXfrm>
    </dsp:sp>
    <dsp:sp modelId="{72E52F68-5559-4646-A549-4E99AB37AC5D}">
      <dsp:nvSpPr>
        <dsp:cNvPr id="0" name=""/>
        <dsp:cNvSpPr/>
      </dsp:nvSpPr>
      <dsp:spPr>
        <a:xfrm>
          <a:off x="7176845" y="0"/>
          <a:ext cx="3337470" cy="4351338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>
              <a:solidFill>
                <a:schemeClr val="accent1">
                  <a:lumMod val="50000"/>
                </a:schemeClr>
              </a:solidFill>
            </a:rPr>
            <a:t>Turbojet-Düsen</a:t>
          </a:r>
        </a:p>
      </dsp:txBody>
      <dsp:txXfrm>
        <a:off x="7176845" y="0"/>
        <a:ext cx="3337470" cy="1305401"/>
      </dsp:txXfrm>
    </dsp:sp>
    <dsp:sp modelId="{385C0470-11C4-449B-A246-618FA0D4D17F}">
      <dsp:nvSpPr>
        <dsp:cNvPr id="0" name=""/>
        <dsp:cNvSpPr/>
      </dsp:nvSpPr>
      <dsp:spPr>
        <a:xfrm>
          <a:off x="7510592" y="1305401"/>
          <a:ext cx="2669976" cy="2828369"/>
        </a:xfrm>
        <a:prstGeom prst="roundRect">
          <a:avLst>
            <a:gd name="adj" fmla="val 10000"/>
          </a:avLst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520" tIns="72390" rIns="9652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800" kern="1200" dirty="0"/>
            <a:t>Für harte, tiefe Massage</a:t>
          </a:r>
        </a:p>
      </dsp:txBody>
      <dsp:txXfrm>
        <a:off x="7588793" y="1383602"/>
        <a:ext cx="2513574" cy="26719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FFDB2-7638-47F6-80DC-0767EDEA53AD}" type="datetimeFigureOut">
              <a:rPr lang="de-CH" smtClean="0"/>
              <a:t>12.02.2017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E0BC8F-6F6D-40EA-90AC-02DF797B3111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38368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Formatvorlage des Untertitelmasters durch Klicken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3F409-A62E-4E77-895D-5678010FE2E8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8356121" y="2991060"/>
            <a:ext cx="3234906" cy="3234906"/>
            <a:chOff x="8356121" y="2991060"/>
            <a:chExt cx="3234906" cy="3234906"/>
          </a:xfrm>
        </p:grpSpPr>
        <p:sp>
          <p:nvSpPr>
            <p:cNvPr id="8" name="Ellipse 7"/>
            <p:cNvSpPr/>
            <p:nvPr userDrawn="1"/>
          </p:nvSpPr>
          <p:spPr>
            <a:xfrm>
              <a:off x="8356121" y="2991060"/>
              <a:ext cx="3234906" cy="323490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9" name="Ellipse 8"/>
            <p:cNvSpPr/>
            <p:nvPr userDrawn="1"/>
          </p:nvSpPr>
          <p:spPr>
            <a:xfrm rot="18978459">
              <a:off x="8503061" y="3129375"/>
              <a:ext cx="2958276" cy="2958276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38100"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2800" dirty="0"/>
                <a:t>Wohlfühlen</a:t>
              </a:r>
            </a:p>
            <a:p>
              <a:pPr algn="ctr"/>
              <a:r>
                <a:rPr lang="de-CH" sz="2800" dirty="0"/>
                <a:t>&amp;</a:t>
              </a:r>
            </a:p>
            <a:p>
              <a:pPr algn="ctr"/>
              <a:r>
                <a:rPr lang="de-CH" sz="2800" dirty="0"/>
                <a:t>Geniessen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80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8AE7-03E5-4C84-8A75-526824384393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0774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2ABCC-74B3-46B9-8DB9-46A609ED26B9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5093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21E38-B275-480D-AED6-D90B1CEEA741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72893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8476B-C3D4-49FB-B9AD-8EA38F135CE7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9357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AD0CD-7C17-4AEA-A3CF-4E3ED70DCB25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0687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826DF-4A85-4416-90D4-4D78BAAD5D83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3913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8B0C-7AAE-4EA0-96C4-CC12B80F32CC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9525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F36F4-1D66-4090-8E99-C0A9AB7DC92D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060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Ex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1A412-7424-4ADD-9F99-5CB29619613D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79646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E92E9-7273-4449-9808-C94F3638E474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122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BD671-C396-4DEC-B97D-2ADAC0A86354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057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EA68A-7F79-4383-A75A-0C9B246D7B7D}" type="datetime1">
              <a:rPr lang="de-CH" smtClean="0"/>
              <a:t>12.02.2017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de-CH"/>
              <a:t>Zireg Ziswiler GmbH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72F78-217A-41DB-A12A-F875CA53CD72}" type="slidenum">
              <a:rPr lang="de-CH" smtClean="0"/>
              <a:t>‹Nr.›</a:t>
            </a:fld>
            <a:endParaRPr lang="de-CH" dirty="0"/>
          </a:p>
        </p:txBody>
      </p:sp>
      <p:grpSp>
        <p:nvGrpSpPr>
          <p:cNvPr id="7" name="Gruppieren 6"/>
          <p:cNvGrpSpPr/>
          <p:nvPr userDrawn="1"/>
        </p:nvGrpSpPr>
        <p:grpSpPr>
          <a:xfrm>
            <a:off x="242339" y="4761253"/>
            <a:ext cx="1800000" cy="1799999"/>
            <a:chOff x="928254" y="725054"/>
            <a:chExt cx="2484582" cy="2484582"/>
          </a:xfrm>
          <a:solidFill>
            <a:schemeClr val="accent1">
              <a:lumMod val="50000"/>
            </a:schemeClr>
          </a:solidFill>
        </p:grpSpPr>
        <p:sp>
          <p:nvSpPr>
            <p:cNvPr id="8" name="Ellipse 7"/>
            <p:cNvSpPr/>
            <p:nvPr/>
          </p:nvSpPr>
          <p:spPr>
            <a:xfrm>
              <a:off x="928254" y="725054"/>
              <a:ext cx="2484582" cy="248458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900" dirty="0"/>
            </a:p>
          </p:txBody>
        </p:sp>
        <p:sp>
          <p:nvSpPr>
            <p:cNvPr id="9" name="Ellipse 8"/>
            <p:cNvSpPr/>
            <p:nvPr/>
          </p:nvSpPr>
          <p:spPr>
            <a:xfrm rot="19426018">
              <a:off x="1043710" y="850564"/>
              <a:ext cx="2253671" cy="222514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1">
                  <a:lumMod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sz="1600" dirty="0">
                  <a:solidFill>
                    <a:schemeClr val="accent1">
                      <a:lumMod val="50000"/>
                    </a:schemeClr>
                  </a:solidFill>
                </a:rPr>
                <a:t>Wohlfühlen</a:t>
              </a:r>
            </a:p>
            <a:p>
              <a:pPr algn="ctr"/>
              <a:r>
                <a:rPr lang="de-CH" sz="1600" dirty="0">
                  <a:solidFill>
                    <a:schemeClr val="accent1">
                      <a:lumMod val="50000"/>
                    </a:schemeClr>
                  </a:solidFill>
                </a:rPr>
                <a:t>&amp; Geniessen</a:t>
              </a:r>
            </a:p>
            <a:p>
              <a:endParaRPr lang="de-CH" sz="1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877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396000" algn="l" defTabSz="914400" rtl="0" eaLnBrk="1" latinLnBrk="0" hangingPunct="1">
        <a:lnSpc>
          <a:spcPct val="110000"/>
        </a:lnSpc>
        <a:spcBef>
          <a:spcPts val="1000"/>
        </a:spcBef>
        <a:buFont typeface="Wingdings" panose="05000000000000000000" pitchFamily="2" charset="2"/>
        <a:buChar char="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396000" algn="l" defTabSz="914400" rtl="0" eaLnBrk="1" latinLnBrk="0" hangingPunct="1">
        <a:lnSpc>
          <a:spcPct val="110000"/>
        </a:lnSpc>
        <a:spcBef>
          <a:spcPts val="500"/>
        </a:spcBef>
        <a:buFont typeface="Wingdings" panose="05000000000000000000" pitchFamily="2" charset="2"/>
        <a:buChar char="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396000" algn="l" defTabSz="914400" rtl="0" eaLnBrk="1" latinLnBrk="0" hangingPunct="1">
        <a:lnSpc>
          <a:spcPct val="110000"/>
        </a:lnSpc>
        <a:spcBef>
          <a:spcPts val="500"/>
        </a:spcBef>
        <a:buFont typeface="Wingdings" panose="05000000000000000000" pitchFamily="2" charset="2"/>
        <a:buChar char="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396000" algn="l" defTabSz="914400" rtl="0" eaLnBrk="1" latinLnBrk="0" hangingPunct="1">
        <a:lnSpc>
          <a:spcPct val="110000"/>
        </a:lnSpc>
        <a:spcBef>
          <a:spcPts val="500"/>
        </a:spcBef>
        <a:buFont typeface="Wingdings" panose="05000000000000000000" pitchFamily="2" charset="2"/>
        <a:buChar char="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396000" algn="l" defTabSz="914400" rtl="0" eaLnBrk="1" latinLnBrk="0" hangingPunct="1">
        <a:lnSpc>
          <a:spcPct val="110000"/>
        </a:lnSpc>
        <a:spcBef>
          <a:spcPts val="500"/>
        </a:spcBef>
        <a:buFont typeface="Wingdings" panose="05000000000000000000" pitchFamily="2" charset="2"/>
        <a:buChar char="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ireg.ch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54909" y="167807"/>
            <a:ext cx="5560292" cy="2387600"/>
          </a:xfrm>
        </p:spPr>
        <p:txBody>
          <a:bodyPr>
            <a:normAutofit/>
          </a:bodyPr>
          <a:lstStyle/>
          <a:p>
            <a:pPr algn="r"/>
            <a:r>
              <a:rPr lang="de-CH" sz="8800" dirty="0">
                <a:solidFill>
                  <a:schemeClr val="bg1"/>
                </a:solidFill>
                <a:cs typeface="Segoe UI" panose="020B0502040204020203" pitchFamily="34" charset="0"/>
              </a:rPr>
              <a:t>Zireg GmbH</a:t>
            </a:r>
          </a:p>
        </p:txBody>
      </p:sp>
      <p:sp>
        <p:nvSpPr>
          <p:cNvPr id="4" name="Textfeld 3">
            <a:hlinkClick r:id="rId2"/>
          </p:cNvPr>
          <p:cNvSpPr txBox="1"/>
          <p:nvPr/>
        </p:nvSpPr>
        <p:spPr>
          <a:xfrm>
            <a:off x="1754909" y="2370741"/>
            <a:ext cx="4341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www.zireg.ch</a:t>
            </a:r>
          </a:p>
        </p:txBody>
      </p:sp>
    </p:spTree>
    <p:extLst>
      <p:ext uri="{BB962C8B-B14F-4D97-AF65-F5344CB8AC3E}">
        <p14:creationId xmlns:p14="http://schemas.microsoft.com/office/powerpoint/2010/main" val="149548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1917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Aussenpool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Eleganz und Technik in Edelstahl gekonnt vereint</a:t>
            </a:r>
          </a:p>
          <a:p>
            <a:r>
              <a:rPr lang="de-CH" dirty="0"/>
              <a:t>Unikat aus unserer Manufaktur</a:t>
            </a:r>
          </a:p>
          <a:p>
            <a:r>
              <a:rPr lang="de-CH" dirty="0"/>
              <a:t>Individualität und Langlebigkeit</a:t>
            </a:r>
          </a:p>
          <a:p>
            <a:r>
              <a:rPr lang="de-CH" dirty="0"/>
              <a:t>Ästhetik überzeugt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13038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>
                <a:solidFill>
                  <a:schemeClr val="accent1">
                    <a:lumMod val="50000"/>
                  </a:schemeClr>
                </a:solidFill>
              </a:rPr>
              <a:t>Whirlpool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2313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Whirlpool</a:t>
            </a:r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72195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8370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Hallenbäder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857" y="1927515"/>
            <a:ext cx="2898000" cy="156791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044" y="1931919"/>
            <a:ext cx="2898000" cy="1563511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231" y="1929122"/>
            <a:ext cx="2898000" cy="1566308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7" r="1"/>
          <a:stretch/>
        </p:blipFill>
        <p:spPr>
          <a:xfrm>
            <a:off x="83128" y="1927515"/>
            <a:ext cx="2893290" cy="156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0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Hallenbad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Baden bei jedem Wetter</a:t>
            </a:r>
          </a:p>
          <a:p>
            <a:r>
              <a:rPr lang="de-CH" dirty="0"/>
              <a:t>Wellness-Oase</a:t>
            </a:r>
          </a:p>
          <a:p>
            <a:r>
              <a:rPr lang="de-CH" dirty="0"/>
              <a:t>Individuelle Innenbereiche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69755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2398643" y="662609"/>
            <a:ext cx="9144000" cy="2387600"/>
          </a:xfrm>
        </p:spPr>
        <p:txBody>
          <a:bodyPr/>
          <a:lstStyle/>
          <a:p>
            <a:pPr algn="r"/>
            <a:r>
              <a:rPr lang="de-CH" dirty="0"/>
              <a:t>Wann entscheiden Sie sich für Zireg GmbH?</a:t>
            </a:r>
          </a:p>
        </p:txBody>
      </p:sp>
    </p:spTree>
    <p:extLst>
      <p:ext uri="{BB962C8B-B14F-4D97-AF65-F5344CB8AC3E}">
        <p14:creationId xmlns:p14="http://schemas.microsoft.com/office/powerpoint/2010/main" val="317436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3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991926" cy="5848155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991926" y="3340425"/>
            <a:ext cx="5107710" cy="1325563"/>
          </a:xfrm>
        </p:spPr>
        <p:txBody>
          <a:bodyPr>
            <a:noAutofit/>
          </a:bodyPr>
          <a:lstStyle/>
          <a:p>
            <a:pPr algn="ctr"/>
            <a:r>
              <a:rPr lang="de-CH" dirty="0"/>
              <a:t>Sanum per Aquam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Zireg Ziswiler GmbH</a:t>
            </a:r>
            <a:endParaRPr lang="de-CH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06" t="1967" b="28311"/>
          <a:stretch/>
        </p:blipFill>
        <p:spPr>
          <a:xfrm>
            <a:off x="6991926" y="0"/>
            <a:ext cx="5200073" cy="3340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85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2000">
        <p14:ripple/>
      </p:transition>
    </mc:Choice>
    <mc:Fallback xmlns="">
      <p:transition spd="slow" advClick="0" advTm="2000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Benutzerdefinier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FFFF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Breitbild</PresentationFormat>
  <Paragraphs>29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Segoe UI</vt:lpstr>
      <vt:lpstr>Wingdings</vt:lpstr>
      <vt:lpstr>Office</vt:lpstr>
      <vt:lpstr>Zireg GmbH</vt:lpstr>
      <vt:lpstr>PowerPoint-Präsentation</vt:lpstr>
      <vt:lpstr>Aussenpool</vt:lpstr>
      <vt:lpstr>Whirlpool</vt:lpstr>
      <vt:lpstr>Whirlpool</vt:lpstr>
      <vt:lpstr>Hallenbäder</vt:lpstr>
      <vt:lpstr>Hallenbad</vt:lpstr>
      <vt:lpstr>Wann entscheiden Sie sich für Zireg GmbH?</vt:lpstr>
      <vt:lpstr>Sanum per Aquam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2016-11-07T16:08:43Z</dcterms:created>
  <dcterms:modified xsi:type="dcterms:W3CDTF">2017-02-12T09:55:59Z</dcterms:modified>
</cp:coreProperties>
</file>